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61" r:id="rId3"/>
    <p:sldId id="263" r:id="rId4"/>
    <p:sldId id="264" r:id="rId5"/>
    <p:sldId id="266" r:id="rId6"/>
    <p:sldId id="262" r:id="rId7"/>
    <p:sldId id="267" r:id="rId8"/>
    <p:sldId id="26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3/2/2017</a:t>
            </a:fld>
            <a:endParaRPr lang="en-US"/>
          </a:p>
        </p:txBody>
      </p: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Created By: Ryan Bury, Ethan Raymond, Connor Dougherty, Jake </a:t>
            </a:r>
            <a:r>
              <a:rPr lang="en-US" dirty="0" err="1" smtClean="0"/>
              <a:t>Deshaies</a:t>
            </a:r>
            <a:r>
              <a:rPr lang="en-US" dirty="0" smtClean="0"/>
              <a:t>, and Collin </a:t>
            </a:r>
            <a:r>
              <a:rPr lang="en-US" dirty="0" err="1" smtClean="0"/>
              <a:t>DeMatt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50" y="166725"/>
            <a:ext cx="7726699" cy="53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1" y="104729"/>
            <a:ext cx="10556999" cy="65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07300" y="374781"/>
            <a:ext cx="497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Populating the Database: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394" y="2432807"/>
            <a:ext cx="108637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Gathering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Randomly generated user info including their username, address and credit card info using a few data generator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Found data pertaining to suppliers and items on popular websites such as amazon and </a:t>
            </a:r>
            <a:r>
              <a:rPr lang="en-US" sz="2800" dirty="0" err="1"/>
              <a:t>ebay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Entering data into tables: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Wrote python scripts to generate the SQL queries needed to insert the data into the tables of our database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0" y="959556"/>
            <a:ext cx="2753556" cy="1422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335" y="959556"/>
            <a:ext cx="2998584" cy="1712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18" y="1325461"/>
            <a:ext cx="4599136" cy="117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We Translated Our Concepts and ER Diagrams into working SQL Statements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641432" y="2742365"/>
            <a:ext cx="4792578" cy="250574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CREATE TABLE Categories (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id integer NOT NULL,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name varchar(50) NOT NULL,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parentID integer,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   PRIMARY KEY (id)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Category ER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8" y="2344530"/>
            <a:ext cx="3993983" cy="33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5309935" y="3995237"/>
            <a:ext cx="78606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5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SQL Schema Refinement: Supplier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mtClean="0"/>
              <a:t>Supplier(</a:t>
            </a:r>
            <a:r>
              <a:rPr lang="en-US" u="sng" smtClean="0"/>
              <a:t>supplier_id</a:t>
            </a:r>
            <a:r>
              <a:rPr lang="en-US" smtClean="0"/>
              <a:t>, company_name, password, point_of_contact, email, phone, address, category, yearly_revenue, url_ext, banner, about)</a:t>
            </a:r>
          </a:p>
          <a:p>
            <a:pPr marL="0" indent="0">
              <a:buFont typeface="Arial" pitchFamily="34" charset="0"/>
              <a:buNone/>
            </a:pPr>
            <a:endParaRPr lang="en-US" smtClean="0"/>
          </a:p>
          <a:p>
            <a:pPr marL="0" indent="0">
              <a:buFont typeface="Arial" pitchFamily="34" charset="0"/>
              <a:buNone/>
            </a:pPr>
            <a:endParaRPr lang="en-US" smtClean="0"/>
          </a:p>
          <a:p>
            <a:pPr marL="0" indent="0">
              <a:buFont typeface="Arial" pitchFamily="34" charset="0"/>
              <a:buNone/>
            </a:pPr>
            <a:endParaRPr lang="en-US" smtClean="0"/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Supplier(</a:t>
            </a:r>
            <a:r>
              <a:rPr lang="en-US" u="sng" smtClean="0"/>
              <a:t>supplier_id</a:t>
            </a:r>
            <a:r>
              <a:rPr lang="en-US" smtClean="0"/>
              <a:t>, </a:t>
            </a:r>
            <a:r>
              <a:rPr lang="en-US" u="sng" smtClean="0"/>
              <a:t>company_name</a:t>
            </a:r>
            <a:r>
              <a:rPr lang="en-US" smtClean="0"/>
              <a:t>, </a:t>
            </a:r>
            <a:r>
              <a:rPr lang="en-US" u="sng" smtClean="0"/>
              <a:t>url_ext</a:t>
            </a:r>
            <a:r>
              <a:rPr lang="en-US" smtClean="0"/>
              <a:t>, password, category, yearly_revenue, banner, about)</a:t>
            </a:r>
          </a:p>
          <a:p>
            <a:pPr marL="0" indent="0">
              <a:buFont typeface="Arial" pitchFamily="34" charset="0"/>
              <a:buNone/>
            </a:pPr>
            <a:r>
              <a:rPr lang="en-US" smtClean="0"/>
              <a:t>Contact_Info(</a:t>
            </a:r>
            <a:r>
              <a:rPr lang="en-US" u="sng" smtClean="0"/>
              <a:t>point_of_contact</a:t>
            </a:r>
            <a:r>
              <a:rPr lang="en-US" smtClean="0"/>
              <a:t>, </a:t>
            </a:r>
            <a:r>
              <a:rPr lang="en-US" u="sng" smtClean="0"/>
              <a:t>supplier_id</a:t>
            </a:r>
            <a:r>
              <a:rPr lang="en-US" smtClean="0"/>
              <a:t>, email, phone, address)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4" name="Arrow: Down 3"/>
          <p:cNvSpPr/>
          <p:nvPr/>
        </p:nvSpPr>
        <p:spPr>
          <a:xfrm>
            <a:off x="5612423" y="2866292"/>
            <a:ext cx="967154" cy="11350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SQL Schema Refinement: Registered Users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12" y="1539624"/>
            <a:ext cx="4302250" cy="4680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6" y="1901713"/>
            <a:ext cx="4478748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81201"/>
            <a:ext cx="5227320" cy="380999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Ease of Use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Profound Simplicity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Mobile Capability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More Purchases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392" y="253986"/>
            <a:ext cx="3569208" cy="61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6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 of Technology</a:t>
            </a:r>
          </a:p>
          <a:p>
            <a:pPr>
              <a:lnSpc>
                <a:spcPct val="260000"/>
              </a:lnSpc>
            </a:pPr>
            <a:r>
              <a:rPr lang="en-US" dirty="0" smtClean="0"/>
              <a:t>Refine Group Workflow</a:t>
            </a:r>
          </a:p>
          <a:p>
            <a:pPr>
              <a:lnSpc>
                <a:spcPct val="260000"/>
              </a:lnSpc>
            </a:pPr>
            <a:r>
              <a:rPr lang="en-US" dirty="0" smtClean="0"/>
              <a:t>Simplicity is our Goal</a:t>
            </a:r>
          </a:p>
          <a:p>
            <a:pPr>
              <a:lnSpc>
                <a:spcPct val="260000"/>
              </a:lnSpc>
            </a:pPr>
            <a:r>
              <a:rPr lang="en-US" dirty="0" smtClean="0"/>
              <a:t>Thorough Analysis of Design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8" t="2312" r="22702" b="26755"/>
          <a:stretch/>
        </p:blipFill>
        <p:spPr>
          <a:xfrm>
            <a:off x="7277012" y="503853"/>
            <a:ext cx="3619588" cy="32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0</TotalTime>
  <Words>214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Courier New</vt:lpstr>
      <vt:lpstr>Diamond Grid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Mobile Application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2017-03-03T02:45:59Z</dcterms:created>
  <dcterms:modified xsi:type="dcterms:W3CDTF">2017-03-03T03:00:07Z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